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67AE-EE31-BBC7-45C7-15982C2AB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BA4FA8-B02D-2236-F9FA-99E081A7D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CD1F30-C8D9-BE69-C04B-7B73EDF3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769CE-C7B4-3C81-8E2A-396201C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D9A1AA-171A-A038-6800-93C5967E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9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3DC27-661F-898F-AEA0-EFA7EC29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81B1C2-DD57-05F9-508F-97BAABED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6F0C0-A868-9B7D-883C-E4133605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75638B-85EC-1C6D-4B81-05221A04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06E4E7-78D4-1452-FB0D-38779B98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5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98E23F-AD42-14DA-2381-07033335A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BF3B49-2A0E-29B0-09EF-C4A0C4BEF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783C0C-8A7E-AC04-E1A7-95EB5CCF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06A69-738B-663A-D5A1-390DC108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1CF13-CEA8-B469-9897-62817156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7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D3D50-E3CA-36F5-95EB-C8D386FB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1A89E6-B1CD-4840-C59B-7948E14A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413C3F-266E-26E9-F2F8-A5218304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BD9704-6E46-40E4-FF2F-2D51F419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07C6C-511C-A142-A7A7-D7BAF402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7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4AAC4-5301-ABE9-595F-8D9482AB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EE8F12-A251-28E8-5F95-9E57803B5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4CA51-F990-E800-F6D7-2F1F3E0B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559CFD-875C-3E51-B9D2-2E334F7C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568249-67F4-0B50-1084-40F6483D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7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F7974-B92C-59BB-2B9D-144498C0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902C2-FC38-17B6-61F6-44729C4D2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8755A2-C474-E997-DA01-18B3A7DDD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EC624A-C982-6F81-69AB-EE01EDCA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EBD140-9CE2-8A66-6D50-AC2EDCD1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2D5C97-EAA6-581D-F4AE-EF138244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3603F-B3E5-C329-A64E-492C435D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73AB8B-4E20-F1AD-4A46-E3D2F6AA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6B9EEF-C64E-6C2B-A0C5-2234EFFAF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F53070-873B-E04F-0E11-F267B6CC1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1BB46D-7400-D23C-0A79-E7BCE0ADE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A7E7E1-FCAF-5D87-DA40-B35CAD4E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F8D841-2D3E-C943-0580-839FCE1C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3791C2-A52A-4166-E2C0-F4DA0E70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CE9DD-CBDC-1197-ED8C-32DC262C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87EAC2-E77D-D9F9-6850-A94A5528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3A5F72-E281-75AD-6A46-8BB1D08D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18B4D5-43F8-2670-0B4D-5BA3CE4F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86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0C1834-5588-9D20-B5D4-5EA775D8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B990CA-9724-0528-340D-0DBCAC92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32C7F4-0E73-50FE-AC40-1452FE50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1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3CBD4-2462-7662-AE1E-04D4D2DA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F6768-314E-78C7-B07C-51FF00CB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0AA4AD-FEA0-A775-2EC2-A565ABA9A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0B3E7F-C19C-3C22-90A4-B46854E7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9BB0B6-ABC9-B134-4C3E-E634FB24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74DCC0-49A1-05E6-E3C2-5B6F2748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61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BC137F-D113-5EED-8DD8-FC580256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B2651D-ABB2-96BE-49B7-99D8E056D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7719DF-B0B8-480B-3F31-314CB9A0F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4AC021-550D-A571-8F6A-30ADA361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BB50FA-64D8-3DB2-3BF3-81D77E73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C345CB-1D82-0098-4CC4-2569E616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24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ACDF2E-4382-F121-D531-886659A2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F45F9F-0E93-AE85-0DA2-B15F1872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8EAC6-86F1-EDB9-C072-D5337C416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1776E4-8807-40ED-B49B-3D3E7F49F4E8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1D8CEF-C02C-533D-E87C-659C487A4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01C133-733E-C4C8-A14B-5774ABB49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D62E92-D765-4B19-A634-696B03A4C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06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1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EB59B2-4133-4B59-F474-81DAAE6E4505}"/>
              </a:ext>
            </a:extLst>
          </p:cNvPr>
          <p:cNvSpPr/>
          <p:nvPr/>
        </p:nvSpPr>
        <p:spPr>
          <a:xfrm>
            <a:off x="120099" y="1160770"/>
            <a:ext cx="150852" cy="213359"/>
          </a:xfrm>
          <a:prstGeom prst="rect">
            <a:avLst/>
          </a:prstGeom>
          <a:solidFill>
            <a:srgbClr val="C1E0FF"/>
          </a:solidFill>
          <a:ln>
            <a:solidFill>
              <a:srgbClr val="C1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68C62-8F6C-70B2-98CB-5A5FF157CC76}"/>
              </a:ext>
            </a:extLst>
          </p:cNvPr>
          <p:cNvSpPr/>
          <p:nvPr/>
        </p:nvSpPr>
        <p:spPr>
          <a:xfrm>
            <a:off x="120099" y="1787788"/>
            <a:ext cx="150852" cy="213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F90257-B005-93DD-0314-FCACC88431CD}"/>
              </a:ext>
            </a:extLst>
          </p:cNvPr>
          <p:cNvSpPr txBox="1"/>
          <p:nvPr/>
        </p:nvSpPr>
        <p:spPr>
          <a:xfrm>
            <a:off x="289359" y="1146783"/>
            <a:ext cx="69442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cours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8D1122-4624-146B-AF22-C9EF0E2E7117}"/>
              </a:ext>
            </a:extLst>
          </p:cNvPr>
          <p:cNvSpPr txBox="1"/>
          <p:nvPr/>
        </p:nvSpPr>
        <p:spPr>
          <a:xfrm>
            <a:off x="289359" y="1474278"/>
            <a:ext cx="134363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 non enchainé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98567C-39DC-12FE-4611-5DBCEC8BA518}"/>
              </a:ext>
            </a:extLst>
          </p:cNvPr>
          <p:cNvSpPr txBox="1"/>
          <p:nvPr/>
        </p:nvSpPr>
        <p:spPr>
          <a:xfrm>
            <a:off x="289359" y="1759815"/>
            <a:ext cx="104387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 enchainé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2D60A3-D414-E32A-936C-C393452F6776}"/>
              </a:ext>
            </a:extLst>
          </p:cNvPr>
          <p:cNvSpPr/>
          <p:nvPr/>
        </p:nvSpPr>
        <p:spPr>
          <a:xfrm>
            <a:off x="120099" y="1502250"/>
            <a:ext cx="150852" cy="213359"/>
          </a:xfrm>
          <a:prstGeom prst="rect">
            <a:avLst/>
          </a:prstGeom>
          <a:solidFill>
            <a:srgbClr val="FFFF8F"/>
          </a:solidFill>
          <a:ln>
            <a:solidFill>
              <a:srgbClr val="FFF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274DA-D65F-39B1-6CA0-68375B3CD96C}"/>
              </a:ext>
            </a:extLst>
          </p:cNvPr>
          <p:cNvSpPr/>
          <p:nvPr/>
        </p:nvSpPr>
        <p:spPr>
          <a:xfrm>
            <a:off x="1049564" y="4926789"/>
            <a:ext cx="150852" cy="213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07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D988DA-5623-54DC-0DC1-03E5D0605469}"/>
              </a:ext>
            </a:extLst>
          </p:cNvPr>
          <p:cNvSpPr/>
          <p:nvPr/>
        </p:nvSpPr>
        <p:spPr>
          <a:xfrm>
            <a:off x="126823" y="542204"/>
            <a:ext cx="150852" cy="213359"/>
          </a:xfrm>
          <a:prstGeom prst="rect">
            <a:avLst/>
          </a:prstGeom>
          <a:solidFill>
            <a:srgbClr val="C1E0FF"/>
          </a:solidFill>
          <a:ln>
            <a:solidFill>
              <a:srgbClr val="C1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E583A-A134-4361-8095-BD78F42186F2}"/>
              </a:ext>
            </a:extLst>
          </p:cNvPr>
          <p:cNvSpPr/>
          <p:nvPr/>
        </p:nvSpPr>
        <p:spPr>
          <a:xfrm>
            <a:off x="126823" y="1169222"/>
            <a:ext cx="150852" cy="213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F8DC6F-1259-2BE5-33C9-F0C93FCE694C}"/>
              </a:ext>
            </a:extLst>
          </p:cNvPr>
          <p:cNvSpPr txBox="1"/>
          <p:nvPr/>
        </p:nvSpPr>
        <p:spPr>
          <a:xfrm>
            <a:off x="296083" y="528217"/>
            <a:ext cx="69442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cours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95762F-5F39-E07E-0923-77DB910594C0}"/>
              </a:ext>
            </a:extLst>
          </p:cNvPr>
          <p:cNvSpPr txBox="1"/>
          <p:nvPr/>
        </p:nvSpPr>
        <p:spPr>
          <a:xfrm>
            <a:off x="296083" y="855712"/>
            <a:ext cx="134363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 non enchainé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511EDC-853A-0EF4-1A7C-1884A9364A0D}"/>
              </a:ext>
            </a:extLst>
          </p:cNvPr>
          <p:cNvSpPr txBox="1"/>
          <p:nvPr/>
        </p:nvSpPr>
        <p:spPr>
          <a:xfrm>
            <a:off x="296083" y="1141249"/>
            <a:ext cx="104387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 enchainé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E09B4-41CA-51A9-5714-7C114E5FC496}"/>
              </a:ext>
            </a:extLst>
          </p:cNvPr>
          <p:cNvSpPr/>
          <p:nvPr/>
        </p:nvSpPr>
        <p:spPr>
          <a:xfrm>
            <a:off x="126823" y="883684"/>
            <a:ext cx="150852" cy="213359"/>
          </a:xfrm>
          <a:prstGeom prst="rect">
            <a:avLst/>
          </a:prstGeom>
          <a:solidFill>
            <a:srgbClr val="FFFF8F"/>
          </a:solidFill>
          <a:ln>
            <a:solidFill>
              <a:srgbClr val="FFF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7485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Grand écran</PresentationFormat>
  <Paragraphs>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jl poletti</dc:creator>
  <cp:lastModifiedBy>jl poletti</cp:lastModifiedBy>
  <cp:revision>3</cp:revision>
  <dcterms:created xsi:type="dcterms:W3CDTF">2025-01-22T14:13:22Z</dcterms:created>
  <dcterms:modified xsi:type="dcterms:W3CDTF">2025-01-22T14:32:59Z</dcterms:modified>
</cp:coreProperties>
</file>